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91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927DE-4EE1-4C60-AE86-F12B38C48095}" type="datetimeFigureOut">
              <a:rPr kumimoji="1" lang="ja-JP" altLang="en-US" smtClean="0"/>
              <a:t>2017/2/27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06354-9D92-4ED2-A566-AA2734A78A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9212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927DE-4EE1-4C60-AE86-F12B38C48095}" type="datetimeFigureOut">
              <a:rPr kumimoji="1" lang="ja-JP" altLang="en-US" smtClean="0"/>
              <a:t>2017/2/27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06354-9D92-4ED2-A566-AA2734A78A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0596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927DE-4EE1-4C60-AE86-F12B38C48095}" type="datetimeFigureOut">
              <a:rPr kumimoji="1" lang="ja-JP" altLang="en-US" smtClean="0"/>
              <a:t>2017/2/27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06354-9D92-4ED2-A566-AA2734A78A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424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927DE-4EE1-4C60-AE86-F12B38C48095}" type="datetimeFigureOut">
              <a:rPr kumimoji="1" lang="ja-JP" altLang="en-US" smtClean="0"/>
              <a:t>2017/2/27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06354-9D92-4ED2-A566-AA2734A78A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1177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927DE-4EE1-4C60-AE86-F12B38C48095}" type="datetimeFigureOut">
              <a:rPr kumimoji="1" lang="ja-JP" altLang="en-US" smtClean="0"/>
              <a:t>2017/2/27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06354-9D92-4ED2-A566-AA2734A78A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5762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927DE-4EE1-4C60-AE86-F12B38C48095}" type="datetimeFigureOut">
              <a:rPr kumimoji="1" lang="ja-JP" altLang="en-US" smtClean="0"/>
              <a:t>2017/2/27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06354-9D92-4ED2-A566-AA2734A78A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2447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927DE-4EE1-4C60-AE86-F12B38C48095}" type="datetimeFigureOut">
              <a:rPr kumimoji="1" lang="ja-JP" altLang="en-US" smtClean="0"/>
              <a:t>2017/2/27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06354-9D92-4ED2-A566-AA2734A78A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2531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927DE-4EE1-4C60-AE86-F12B38C48095}" type="datetimeFigureOut">
              <a:rPr kumimoji="1" lang="ja-JP" altLang="en-US" smtClean="0"/>
              <a:t>2017/2/27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06354-9D92-4ED2-A566-AA2734A78A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374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927DE-4EE1-4C60-AE86-F12B38C48095}" type="datetimeFigureOut">
              <a:rPr kumimoji="1" lang="ja-JP" altLang="en-US" smtClean="0"/>
              <a:t>2017/2/27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06354-9D92-4ED2-A566-AA2734A78A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1018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927DE-4EE1-4C60-AE86-F12B38C48095}" type="datetimeFigureOut">
              <a:rPr kumimoji="1" lang="ja-JP" altLang="en-US" smtClean="0"/>
              <a:t>2017/2/27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06354-9D92-4ED2-A566-AA2734A78A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4300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927DE-4EE1-4C60-AE86-F12B38C48095}" type="datetimeFigureOut">
              <a:rPr kumimoji="1" lang="ja-JP" altLang="en-US" smtClean="0"/>
              <a:t>2017/2/27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06354-9D92-4ED2-A566-AA2734A78A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7813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927DE-4EE1-4C60-AE86-F12B38C48095}" type="datetimeFigureOut">
              <a:rPr kumimoji="1" lang="ja-JP" altLang="en-US" smtClean="0"/>
              <a:t>2017/2/27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06354-9D92-4ED2-A566-AA2734A78A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5597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41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743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63560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451" y="0"/>
            <a:ext cx="9146630" cy="6859972"/>
          </a:xfrm>
        </p:spPr>
      </p:pic>
    </p:spTree>
    <p:extLst>
      <p:ext uri="{BB962C8B-B14F-4D97-AF65-F5344CB8AC3E}">
        <p14:creationId xmlns:p14="http://schemas.microsoft.com/office/powerpoint/2010/main" val="3530732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391" y="0"/>
            <a:ext cx="9156057" cy="6867042"/>
          </a:xfrm>
        </p:spPr>
      </p:pic>
    </p:spTree>
    <p:extLst>
      <p:ext uri="{BB962C8B-B14F-4D97-AF65-F5344CB8AC3E}">
        <p14:creationId xmlns:p14="http://schemas.microsoft.com/office/powerpoint/2010/main" val="2593984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818" y="0"/>
            <a:ext cx="9165484" cy="6874113"/>
          </a:xfrm>
        </p:spPr>
      </p:pic>
    </p:spTree>
    <p:extLst>
      <p:ext uri="{BB962C8B-B14F-4D97-AF65-F5344CB8AC3E}">
        <p14:creationId xmlns:p14="http://schemas.microsoft.com/office/powerpoint/2010/main" val="1501534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818" y="0"/>
            <a:ext cx="9146630" cy="6859972"/>
          </a:xfrm>
        </p:spPr>
      </p:pic>
    </p:spTree>
    <p:extLst>
      <p:ext uri="{BB962C8B-B14F-4D97-AF65-F5344CB8AC3E}">
        <p14:creationId xmlns:p14="http://schemas.microsoft.com/office/powerpoint/2010/main" val="44001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71" y="0"/>
            <a:ext cx="9156057" cy="6867042"/>
          </a:xfrm>
        </p:spPr>
      </p:pic>
    </p:spTree>
    <p:extLst>
      <p:ext uri="{BB962C8B-B14F-4D97-AF65-F5344CB8AC3E}">
        <p14:creationId xmlns:p14="http://schemas.microsoft.com/office/powerpoint/2010/main" val="2566909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65189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702" y="-11399"/>
            <a:ext cx="9159199" cy="6869399"/>
          </a:xfrm>
        </p:spPr>
      </p:pic>
    </p:spTree>
    <p:extLst>
      <p:ext uri="{BB962C8B-B14F-4D97-AF65-F5344CB8AC3E}">
        <p14:creationId xmlns:p14="http://schemas.microsoft.com/office/powerpoint/2010/main" val="29642311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ワイド画面</PresentationFormat>
  <Paragraphs>0</Paragraphs>
  <Slides>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4" baseType="lpstr">
      <vt:lpstr>ＭＳ Ｐゴシック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明石清正</dc:creator>
  <cp:lastModifiedBy>明石清正</cp:lastModifiedBy>
  <cp:revision>1</cp:revision>
  <dcterms:created xsi:type="dcterms:W3CDTF">2017-02-27T11:07:54Z</dcterms:created>
  <dcterms:modified xsi:type="dcterms:W3CDTF">2017-02-27T11:14:04Z</dcterms:modified>
</cp:coreProperties>
</file>