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62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45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6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40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49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7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58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3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24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61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4250-68E6-4A89-A569-6FC3F334F326}" type="datetimeFigureOut">
              <a:rPr kumimoji="1" lang="ja-JP" altLang="en-US" smtClean="0"/>
              <a:t>2017/2/27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DBE0-BCC2-469F-B251-987982FAF2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8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9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6821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90" y="-16113"/>
            <a:ext cx="9165484" cy="6874113"/>
          </a:xfrm>
        </p:spPr>
      </p:pic>
    </p:spTree>
    <p:extLst>
      <p:ext uri="{BB962C8B-B14F-4D97-AF65-F5344CB8AC3E}">
        <p14:creationId xmlns:p14="http://schemas.microsoft.com/office/powerpoint/2010/main" val="154348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2" y="-7070"/>
            <a:ext cx="9153427" cy="6865070"/>
          </a:xfrm>
        </p:spPr>
      </p:pic>
    </p:spTree>
    <p:extLst>
      <p:ext uri="{BB962C8B-B14F-4D97-AF65-F5344CB8AC3E}">
        <p14:creationId xmlns:p14="http://schemas.microsoft.com/office/powerpoint/2010/main" val="427943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8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0984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27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610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ワイド画面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明石清正</dc:creator>
  <cp:lastModifiedBy>明石清正</cp:lastModifiedBy>
  <cp:revision>1</cp:revision>
  <dcterms:created xsi:type="dcterms:W3CDTF">2017-02-27T11:15:27Z</dcterms:created>
  <dcterms:modified xsi:type="dcterms:W3CDTF">2017-02-27T11:17:51Z</dcterms:modified>
</cp:coreProperties>
</file>