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1"/>
  </p:notesMasterIdLst>
  <p:sldIdLst>
    <p:sldId id="256" r:id="rId3"/>
    <p:sldId id="261" r:id="rId4"/>
    <p:sldId id="257" r:id="rId5"/>
    <p:sldId id="262" r:id="rId6"/>
    <p:sldId id="263" r:id="rId7"/>
    <p:sldId id="27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7" r:id="rId18"/>
    <p:sldId id="276" r:id="rId19"/>
    <p:sldId id="275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0"/>
  </p:normalViewPr>
  <p:slideViewPr>
    <p:cSldViewPr>
      <p:cViewPr varScale="1">
        <p:scale>
          <a:sx n="108" d="100"/>
          <a:sy n="108" d="100"/>
        </p:scale>
        <p:origin x="17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14CC20-B536-4F74-8361-24ACE93F8A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7598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  <a:endParaRPr lang="en-US" altLang="ja-JP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  <a:endParaRPr lang="en-US" altLang="ja-JP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B60C10D-9370-40D6-9FD5-2527CF3334D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961B8-8948-4EF7-AD1B-CDE1A0107C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949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A4E3B-262D-4E12-A13D-9856AFA2E2B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4173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41458CA-B0CF-462C-B354-A36AD57CD37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562E6-C49C-4998-851F-0AD788B74AB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4599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B5690-3C75-4762-90E8-57976932DF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35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099EE-806D-48F6-A9B6-044CD6547D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110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81CE9-3015-404F-A5E7-23B770ABB8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1618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57653-23B7-4C26-9A10-CE676F0AD3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2139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38129-6CBC-42E6-8A33-791456F2AB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4954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8966C-9CF3-4C87-B931-5CBB27F5B5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090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412BE-AF7A-41F5-BCF0-5B13C04E5C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0789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4716F-1EE8-4320-A8A1-ED701A9F25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6564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B7B48-F8DB-4627-800C-3A619EFBCD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4477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1FA96-3B7A-459F-8B85-619FFEFAFBE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317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B02EA-598A-465F-BF19-09A8A9A8D80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939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B74ED-189F-42B4-8066-F9F6E2B30C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804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4174B-9261-4C13-ACD8-62513012B5E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962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D9008-3FC6-47F9-9D41-BD71B76A537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766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CA2D-0241-4110-BA7C-D5C9978669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925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7E51E-A671-4394-99A2-5148E7D3EB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606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61F06-B1F9-45D9-A8BE-7D7F681C5E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971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US" altLang="ja-JP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anose="020B0600070205080204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anose="020B0600070205080204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anose="020B0600070205080204" pitchFamily="50" charset="-128"/>
              </a:defRPr>
            </a:lvl1pPr>
          </a:lstStyle>
          <a:p>
            <a:fld id="{68048E06-B34F-4919-A416-4A99C516CC8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anose="020B0600070205080204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anose="020B0600070205080204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anose="020B0600070205080204" pitchFamily="50" charset="-128"/>
              </a:defRPr>
            </a:lvl1pPr>
          </a:lstStyle>
          <a:p>
            <a:fld id="{DC5531DA-5D7B-413C-BE29-3DE9D1BAE83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b="1" dirty="0" smtClean="0"/>
              <a:t>東アジア青年キリスト者大会</a:t>
            </a:r>
            <a:r>
              <a:rPr lang="en-US" altLang="ja-JP" b="1" dirty="0" smtClean="0"/>
              <a:t>2016</a:t>
            </a:r>
            <a:r>
              <a:rPr lang="ja-JP" altLang="en-US" b="1" dirty="0" smtClean="0"/>
              <a:t>年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2016</a:t>
            </a:r>
            <a:r>
              <a:rPr lang="ja-JP" altLang="en-US" b="1" dirty="0" smtClean="0"/>
              <a:t>年</a:t>
            </a:r>
            <a:r>
              <a:rPr lang="en-US" altLang="ja-JP" b="1" dirty="0" smtClean="0"/>
              <a:t>1</a:t>
            </a:r>
            <a:r>
              <a:rPr lang="ja-JP" altLang="en-US" b="1" dirty="0" smtClean="0"/>
              <a:t>月</a:t>
            </a:r>
            <a:r>
              <a:rPr lang="en-US" altLang="ja-JP" b="1" dirty="0" smtClean="0"/>
              <a:t>5‐8</a:t>
            </a:r>
            <a:r>
              <a:rPr lang="ja-JP" altLang="en-US" b="1" dirty="0" smtClean="0"/>
              <a:t>日</a:t>
            </a:r>
            <a:endParaRPr lang="ja-JP" altLang="ja-JP" b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ja-JP" altLang="en-US" b="1" dirty="0" smtClean="0"/>
              <a:t>香港開催</a:t>
            </a:r>
            <a:endParaRPr lang="ja-JP" altLang="ja-JP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宿泊部屋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484784"/>
            <a:ext cx="701328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404664"/>
            <a:ext cx="4752528" cy="63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突破から眺める香港市街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" y="17334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活動室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556792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中庭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70189"/>
            <a:ext cx="7183748" cy="53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申込み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1000</a:t>
            </a:r>
            <a:r>
              <a:rPr lang="ja-JP" altLang="en-US" dirty="0" smtClean="0"/>
              <a:t>香港ドル（</a:t>
            </a:r>
            <a:r>
              <a:rPr lang="en-US" altLang="ja-JP" dirty="0" smtClean="0"/>
              <a:t>1</a:t>
            </a:r>
            <a:r>
              <a:rPr lang="ja-JP" altLang="en-US" dirty="0" smtClean="0"/>
              <a:t>万</a:t>
            </a:r>
            <a:r>
              <a:rPr lang="en-US" altLang="ja-JP" dirty="0" smtClean="0"/>
              <a:t>6</a:t>
            </a:r>
            <a:r>
              <a:rPr lang="ja-JP" altLang="en-US" dirty="0" smtClean="0"/>
              <a:t>千円）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5‐8</a:t>
            </a:r>
            <a:r>
              <a:rPr kumimoji="1" lang="ja-JP" altLang="en-US" dirty="0" smtClean="0"/>
              <a:t>日の宿泊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一日３食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その他諸費</a:t>
            </a:r>
            <a:endParaRPr kumimoji="1" lang="en-US" altLang="ja-JP" dirty="0" smtClean="0"/>
          </a:p>
          <a:p>
            <a:r>
              <a:rPr kumimoji="1" lang="ja-JP" altLang="en-US" dirty="0" smtClean="0"/>
              <a:t>担当の実行委員や主催教会の責任者に支払ってください。</a:t>
            </a:r>
            <a:endParaRPr kumimoji="1" lang="en-US" altLang="ja-JP" dirty="0" smtClean="0"/>
          </a:p>
          <a:p>
            <a:r>
              <a:rPr lang="ja-JP" altLang="en-US" dirty="0" smtClean="0"/>
              <a:t>締切り：</a:t>
            </a:r>
            <a:r>
              <a:rPr lang="en-US" altLang="ja-JP" dirty="0" smtClean="0"/>
              <a:t>11</a:t>
            </a:r>
            <a:r>
              <a:rPr lang="ja-JP" altLang="en-US" dirty="0" smtClean="0"/>
              <a:t>月</a:t>
            </a:r>
            <a:r>
              <a:rPr lang="en-US" altLang="ja-JP" dirty="0"/>
              <a:t>10</a:t>
            </a:r>
            <a:r>
              <a:rPr lang="ja-JP" altLang="en-US" dirty="0" smtClean="0"/>
              <a:t>日まで（</a:t>
            </a:r>
            <a:r>
              <a:rPr lang="en-US" altLang="ja-JP" dirty="0" smtClean="0"/>
              <a:t>16</a:t>
            </a:r>
            <a:r>
              <a:rPr lang="ja-JP" altLang="en-US" dirty="0" smtClean="0"/>
              <a:t>日に送金）</a:t>
            </a:r>
            <a:endParaRPr lang="en-US" altLang="ja-JP" dirty="0" smtClean="0"/>
          </a:p>
          <a:p>
            <a:r>
              <a:rPr kumimoji="1" lang="ja-JP" altLang="en-US" dirty="0" smtClean="0"/>
              <a:t>航空券は各自購入してください。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373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大まかなスケジュール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899592" y="1772816"/>
          <a:ext cx="72008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月</a:t>
                      </a:r>
                      <a:r>
                        <a:rPr kumimoji="1" lang="en-US" altLang="ja-JP" dirty="0" smtClean="0"/>
                        <a:t>5</a:t>
                      </a:r>
                      <a:r>
                        <a:rPr kumimoji="1" lang="ja-JP" altLang="en-US" dirty="0" smtClean="0"/>
                        <a:t>日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月</a:t>
                      </a:r>
                      <a:r>
                        <a:rPr kumimoji="1" lang="en-US" altLang="ja-JP" dirty="0" smtClean="0"/>
                        <a:t>6</a:t>
                      </a:r>
                      <a:r>
                        <a:rPr kumimoji="1" lang="ja-JP" altLang="en-US" dirty="0" smtClean="0"/>
                        <a:t>日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月</a:t>
                      </a:r>
                      <a:r>
                        <a:rPr kumimoji="1" lang="en-US" altLang="ja-JP" dirty="0" smtClean="0"/>
                        <a:t>7</a:t>
                      </a:r>
                      <a:r>
                        <a:rPr kumimoji="1" lang="ja-JP" altLang="en-US" dirty="0" smtClean="0"/>
                        <a:t>日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月</a:t>
                      </a:r>
                      <a:r>
                        <a:rPr kumimoji="1" lang="en-US" altLang="ja-JP" dirty="0" smtClean="0"/>
                        <a:t>8</a:t>
                      </a:r>
                      <a:r>
                        <a:rPr kumimoji="1" lang="ja-JP" altLang="en-US" dirty="0" smtClean="0"/>
                        <a:t>日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午前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デボーション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デボーション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デボーション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朝食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朝食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朝食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礼拝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礼拝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証し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昼食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昼食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開会礼拝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午後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講義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教会探訪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聖餐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受付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分科会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夕食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夕食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夕食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晩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 smtClean="0"/>
                        <a:t>オリエンテーション</a:t>
                      </a:r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礼拝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AO</a:t>
                      </a:r>
                      <a:r>
                        <a:rPr kumimoji="1" lang="ja-JP" altLang="en-US" sz="1600" dirty="0" smtClean="0"/>
                        <a:t>集会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開会礼拝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祈り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5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778098"/>
          </a:xfrm>
        </p:spPr>
        <p:txBody>
          <a:bodyPr/>
          <a:lstStyle/>
          <a:p>
            <a:r>
              <a:rPr kumimoji="1" lang="ja-JP" altLang="en-US" dirty="0" smtClean="0"/>
              <a:t>航空券（例）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93988" y="1052736"/>
            <a:ext cx="6326187" cy="5073427"/>
          </a:xfrm>
        </p:spPr>
        <p:txBody>
          <a:bodyPr/>
          <a:lstStyle/>
          <a:p>
            <a:r>
              <a:rPr kumimoji="1" lang="ja-JP" altLang="en-US" dirty="0" smtClean="0"/>
              <a:t>香港エクスプレス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06:35</a:t>
            </a:r>
            <a:r>
              <a:rPr lang="ja-JP" altLang="en-US" dirty="0" smtClean="0"/>
              <a:t>羽田発</a:t>
            </a:r>
            <a:r>
              <a:rPr lang="en-US" altLang="ja-JP" dirty="0" smtClean="0"/>
              <a:t>-11:00</a:t>
            </a:r>
            <a:r>
              <a:rPr lang="ja-JP" altLang="en-US" dirty="0" smtClean="0"/>
              <a:t>香港着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18:15</a:t>
            </a:r>
            <a:r>
              <a:rPr lang="ja-JP" altLang="en-US" dirty="0" smtClean="0"/>
              <a:t>香港発</a:t>
            </a:r>
            <a:r>
              <a:rPr lang="en-US" altLang="ja-JP" dirty="0" smtClean="0"/>
              <a:t>-23:10</a:t>
            </a:r>
            <a:r>
              <a:rPr lang="ja-JP" altLang="en-US" dirty="0" smtClean="0"/>
              <a:t>羽田着</a:t>
            </a:r>
            <a:endParaRPr lang="en-US" altLang="ja-JP" dirty="0" smtClean="0"/>
          </a:p>
          <a:p>
            <a:r>
              <a:rPr kumimoji="1" lang="ja-JP" altLang="en-US" dirty="0" smtClean="0"/>
              <a:t>バニラエア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10:10</a:t>
            </a:r>
            <a:r>
              <a:rPr kumimoji="1" lang="ja-JP" altLang="en-US" dirty="0" smtClean="0"/>
              <a:t>成田発</a:t>
            </a:r>
            <a:r>
              <a:rPr kumimoji="1" lang="en-US" altLang="ja-JP" dirty="0" smtClean="0"/>
              <a:t>-14:40</a:t>
            </a:r>
            <a:r>
              <a:rPr kumimoji="1" lang="ja-JP" altLang="en-US" dirty="0" smtClean="0"/>
              <a:t>香港着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15:40</a:t>
            </a:r>
            <a:r>
              <a:rPr lang="ja-JP" altLang="en-US" dirty="0" smtClean="0"/>
              <a:t>香港発</a:t>
            </a:r>
            <a:r>
              <a:rPr lang="en-US" altLang="ja-JP" dirty="0" smtClean="0"/>
              <a:t>-20:45</a:t>
            </a:r>
            <a:r>
              <a:rPr lang="ja-JP" altLang="en-US" dirty="0" smtClean="0"/>
              <a:t>成田着</a:t>
            </a:r>
            <a:endParaRPr lang="en-US" altLang="ja-JP" dirty="0" smtClean="0"/>
          </a:p>
          <a:p>
            <a:r>
              <a:rPr lang="ja-JP" altLang="en-US" dirty="0" smtClean="0"/>
              <a:t>ジェットスター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08:40</a:t>
            </a:r>
            <a:r>
              <a:rPr lang="ja-JP" altLang="en-US" dirty="0" smtClean="0"/>
              <a:t>成田発</a:t>
            </a:r>
            <a:r>
              <a:rPr lang="en-US" altLang="ja-JP" dirty="0" smtClean="0"/>
              <a:t>-12:50</a:t>
            </a:r>
            <a:r>
              <a:rPr lang="ja-JP" altLang="en-US" dirty="0" smtClean="0"/>
              <a:t>香港着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14:05</a:t>
            </a:r>
            <a:r>
              <a:rPr lang="ja-JP" altLang="en-US" dirty="0" smtClean="0"/>
              <a:t>香港発</a:t>
            </a:r>
            <a:r>
              <a:rPr lang="en-US" altLang="ja-JP" dirty="0" smtClean="0"/>
              <a:t>-19:00</a:t>
            </a:r>
            <a:r>
              <a:rPr lang="ja-JP" altLang="en-US" dirty="0" smtClean="0"/>
              <a:t>成田着　</a:t>
            </a:r>
            <a:r>
              <a:rPr lang="en-US" altLang="ja-JP" dirty="0" smtClean="0"/>
              <a:t>※</a:t>
            </a:r>
          </a:p>
          <a:p>
            <a:pPr marL="0" indent="0">
              <a:buNone/>
            </a:pPr>
            <a:r>
              <a:rPr kumimoji="1" lang="ja-JP" altLang="en-US" dirty="0" smtClean="0"/>
              <a:t>注：宿泊施設への前泊、後泊は可能ですが、変更不可です。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58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現地への行き方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バスを空港からチャーターします。（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日午後）</a:t>
            </a:r>
            <a:endParaRPr kumimoji="1" lang="en-US" altLang="ja-JP" dirty="0" smtClean="0"/>
          </a:p>
          <a:p>
            <a:r>
              <a:rPr lang="ja-JP" altLang="en-US" dirty="0" smtClean="0"/>
              <a:t>空港バスが、沙田</a:t>
            </a:r>
            <a:r>
              <a:rPr lang="en-US" altLang="ja-JP" dirty="0" smtClean="0"/>
              <a:t>(Sha Tin)</a:t>
            </a:r>
            <a:r>
              <a:rPr lang="ja-JP" altLang="en-US" dirty="0" smtClean="0"/>
              <a:t>行きの</a:t>
            </a:r>
            <a:r>
              <a:rPr lang="ja-JP" altLang="en-US" dirty="0" err="1"/>
              <a:t>が</a:t>
            </a:r>
            <a:r>
              <a:rPr lang="ja-JP" altLang="en-US" dirty="0" smtClean="0"/>
              <a:t>あります</a:t>
            </a:r>
            <a:r>
              <a:rPr lang="en-US" altLang="ja-JP" dirty="0" smtClean="0"/>
              <a:t>(A41)</a:t>
            </a:r>
            <a:r>
              <a:rPr lang="ja-JP" altLang="en-US" dirty="0" err="1" smtClean="0"/>
              <a:t>。</a:t>
            </a:r>
            <a:r>
              <a:rPr lang="ja-JP" altLang="en-US" dirty="0" smtClean="0"/>
              <a:t>そこで乗り換え、バス</a:t>
            </a:r>
            <a:r>
              <a:rPr lang="en-US" altLang="ja-JP" dirty="0" smtClean="0"/>
              <a:t>(67K)</a:t>
            </a:r>
            <a:r>
              <a:rPr lang="ja-JP" altLang="en-US" dirty="0" smtClean="0"/>
              <a:t>に乗り突破まで。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573016"/>
            <a:ext cx="4021832" cy="301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/>
              <a:t>協力</a:t>
            </a:r>
            <a:r>
              <a:rPr lang="ja-JP" altLang="en-US" b="1" dirty="0"/>
              <a:t>：</a:t>
            </a:r>
            <a:r>
              <a:rPr lang="zh-TW" altLang="en-US" b="1" dirty="0" smtClean="0"/>
              <a:t>香港亞洲歸主協會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dirty="0" smtClean="0"/>
              <a:t>(Asian Outreach Hong Kong)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1760" y="1628800"/>
            <a:ext cx="6326187" cy="4525963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香港亞洲歸主協會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>(Asian Outreach Hong Kong)</a:t>
            </a:r>
            <a:endParaRPr lang="ja-JP" altLang="ja-JP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香港にて、五十周年を迎える宣教団体。</a:t>
            </a:r>
            <a:endParaRPr lang="en-US" altLang="ja-JP" dirty="0" smtClean="0"/>
          </a:p>
          <a:p>
            <a:r>
              <a:rPr lang="ja-JP" altLang="en-US" dirty="0" smtClean="0"/>
              <a:t>アジアへの宣教に従事、現在は日本人への宣教に重荷を持っています。</a:t>
            </a:r>
            <a:endParaRPr lang="en-US" altLang="ja-JP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996952"/>
            <a:ext cx="6592359" cy="3708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/>
              <a:t>香港デイ（</a:t>
            </a:r>
            <a:r>
              <a:rPr kumimoji="1" lang="en-US" altLang="ja-JP" b="1" dirty="0" smtClean="0"/>
              <a:t>1</a:t>
            </a:r>
            <a:r>
              <a:rPr kumimoji="1" lang="ja-JP" altLang="en-US" b="1" dirty="0" smtClean="0"/>
              <a:t>月</a:t>
            </a:r>
            <a:r>
              <a:rPr kumimoji="1" lang="en-US" altLang="ja-JP" b="1" dirty="0" smtClean="0"/>
              <a:t>7</a:t>
            </a:r>
            <a:r>
              <a:rPr kumimoji="1" lang="ja-JP" altLang="en-US" b="1" dirty="0" smtClean="0"/>
              <a:t>日）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香港における宣教の働きを知る日。</a:t>
            </a:r>
            <a:endParaRPr lang="en-US" altLang="ja-JP" dirty="0" smtClean="0"/>
          </a:p>
          <a:p>
            <a:r>
              <a:rPr kumimoji="1" lang="ja-JP" altLang="en-US" dirty="0"/>
              <a:t>香港</a:t>
            </a:r>
            <a:r>
              <a:rPr kumimoji="1" lang="ja-JP" altLang="en-US" dirty="0" smtClean="0"/>
              <a:t>のキリスト</a:t>
            </a:r>
            <a:r>
              <a:rPr kumimoji="1" lang="ja-JP" altLang="en-US" dirty="0"/>
              <a:t>教</a:t>
            </a:r>
            <a:r>
              <a:rPr kumimoji="1" lang="ja-JP" altLang="en-US" dirty="0" smtClean="0"/>
              <a:t>の歴史探訪。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AO(Asian Outreach)</a:t>
            </a:r>
            <a:r>
              <a:rPr kumimoji="1" lang="ja-JP" altLang="en-US" dirty="0" smtClean="0"/>
              <a:t>主催の集会（晩）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6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03513" y="836712"/>
            <a:ext cx="6316662" cy="1143000"/>
          </a:xfrm>
        </p:spPr>
        <p:txBody>
          <a:bodyPr/>
          <a:lstStyle/>
          <a:p>
            <a:r>
              <a:rPr kumimoji="1" lang="ja-JP" altLang="en-US" b="1" dirty="0" smtClean="0"/>
              <a:t>宿泊場所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lang="ja-JP" altLang="en-US" dirty="0" smtClean="0"/>
              <a:t>突破</a:t>
            </a:r>
            <a:r>
              <a:rPr lang="ja-JP" altLang="en-US" dirty="0"/>
              <a:t>青年</a:t>
            </a:r>
            <a:r>
              <a:rPr lang="ja-JP" altLang="en-US" dirty="0" smtClean="0"/>
              <a:t>村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en-US" altLang="ja-JP" dirty="0"/>
              <a:t>Breakthrough Youth Village</a:t>
            </a:r>
            <a:r>
              <a:rPr lang="en-US" altLang="ja-JP" dirty="0" smtClean="0"/>
              <a:t>)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1437" y="1979712"/>
            <a:ext cx="6326187" cy="4525963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79712"/>
            <a:ext cx="6252525" cy="46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99792" y="0"/>
            <a:ext cx="6316662" cy="796950"/>
          </a:xfrm>
        </p:spPr>
        <p:txBody>
          <a:bodyPr/>
          <a:lstStyle/>
          <a:p>
            <a:r>
              <a:rPr kumimoji="1" lang="ja-JP" altLang="en-US" dirty="0" smtClean="0"/>
              <a:t>位置　－　沙田</a:t>
            </a:r>
            <a:r>
              <a:rPr kumimoji="1" lang="en-US" altLang="ja-JP" dirty="0" smtClean="0"/>
              <a:t>(Sha Tin)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61549"/>
            <a:ext cx="6444208" cy="5896451"/>
          </a:xfrm>
        </p:spPr>
      </p:pic>
    </p:spTree>
    <p:extLst>
      <p:ext uri="{BB962C8B-B14F-4D97-AF65-F5344CB8AC3E}">
        <p14:creationId xmlns:p14="http://schemas.microsoft.com/office/powerpoint/2010/main" val="26277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受付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00200"/>
            <a:ext cx="6675512" cy="50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食堂入口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600200"/>
            <a:ext cx="6349189" cy="47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館内図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131" y="1556792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ind_0655_slide</Template>
  <TotalTime>180</TotalTime>
  <Words>288</Words>
  <Application>Microsoft Office PowerPoint</Application>
  <PresentationFormat>画面に合わせる (4:3)</PresentationFormat>
  <Paragraphs>74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1" baseType="lpstr">
      <vt:lpstr>Arial</vt:lpstr>
      <vt:lpstr>Default Design</vt:lpstr>
      <vt:lpstr>1_Default Design</vt:lpstr>
      <vt:lpstr>東アジア青年キリスト者大会2016年 2016年1月5‐8日</vt:lpstr>
      <vt:lpstr>協力：香港亞洲歸主協會 (Asian Outreach Hong Kong)</vt:lpstr>
      <vt:lpstr>香港亞洲歸主協會 (Asian Outreach Hong Kong)</vt:lpstr>
      <vt:lpstr>香港デイ（1月7日）</vt:lpstr>
      <vt:lpstr>宿泊場所 突破青年村 (Breakthrough Youth Village)</vt:lpstr>
      <vt:lpstr>位置　－　沙田(Sha Tin)</vt:lpstr>
      <vt:lpstr>受付</vt:lpstr>
      <vt:lpstr>食堂入口</vt:lpstr>
      <vt:lpstr>館内図</vt:lpstr>
      <vt:lpstr>宿泊部屋</vt:lpstr>
      <vt:lpstr>PowerPoint プレゼンテーション</vt:lpstr>
      <vt:lpstr>突破から眺める香港市街</vt:lpstr>
      <vt:lpstr>活動室</vt:lpstr>
      <vt:lpstr>中庭</vt:lpstr>
      <vt:lpstr>申込み</vt:lpstr>
      <vt:lpstr>大まかなスケジュール</vt:lpstr>
      <vt:lpstr>航空券（例）</vt:lpstr>
      <vt:lpstr>現地への行き方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明石清正</dc:creator>
  <cp:lastModifiedBy>明石清正</cp:lastModifiedBy>
  <cp:revision>14</cp:revision>
  <dcterms:created xsi:type="dcterms:W3CDTF">2015-10-17T11:23:29Z</dcterms:created>
  <dcterms:modified xsi:type="dcterms:W3CDTF">2015-10-17T14:23:31Z</dcterms:modified>
</cp:coreProperties>
</file>